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84" r:id="rId2"/>
    <p:sldMasterId id="2147483696" r:id="rId3"/>
    <p:sldMasterId id="2147483708" r:id="rId4"/>
  </p:sldMasterIdLst>
  <p:notesMasterIdLst>
    <p:notesMasterId r:id="rId37"/>
  </p:notesMasterIdLst>
  <p:sldIdLst>
    <p:sldId id="257" r:id="rId5"/>
    <p:sldId id="283" r:id="rId6"/>
    <p:sldId id="321" r:id="rId7"/>
    <p:sldId id="324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58" r:id="rId18"/>
    <p:sldId id="336" r:id="rId19"/>
    <p:sldId id="337" r:id="rId20"/>
    <p:sldId id="339" r:id="rId21"/>
    <p:sldId id="342" r:id="rId22"/>
    <p:sldId id="343" r:id="rId23"/>
    <p:sldId id="346" r:id="rId24"/>
    <p:sldId id="347" r:id="rId25"/>
    <p:sldId id="348" r:id="rId26"/>
    <p:sldId id="349" r:id="rId27"/>
    <p:sldId id="35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7BFBB-3F01-4DF4-9B83-F29DB2EDD72F}" v="89" dt="2021-09-03T03:26:43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 autoAdjust="0"/>
    <p:restoredTop sz="75246" autoAdjust="0"/>
  </p:normalViewPr>
  <p:slideViewPr>
    <p:cSldViewPr snapToGrid="0">
      <p:cViewPr varScale="1">
        <p:scale>
          <a:sx n="64" d="100"/>
          <a:sy n="64" d="100"/>
        </p:scale>
        <p:origin x="748" y="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e, Ellie" userId="7abf8c2b-f36b-49cd-a1c1-5d9aca8dff29" providerId="ADAL" clId="{0CD7BFBB-3F01-4DF4-9B83-F29DB2EDD72F}"/>
    <pc:docChg chg="undo custSel delSld modSld sldOrd delMainMaster">
      <pc:chgData name="Valentine, Ellie" userId="7abf8c2b-f36b-49cd-a1c1-5d9aca8dff29" providerId="ADAL" clId="{0CD7BFBB-3F01-4DF4-9B83-F29DB2EDD72F}" dt="2021-09-03T03:26:43.856" v="799"/>
      <pc:docMkLst>
        <pc:docMk/>
      </pc:docMkLst>
      <pc:sldChg chg="addSp delSp modSp mod">
        <pc:chgData name="Valentine, Ellie" userId="7abf8c2b-f36b-49cd-a1c1-5d9aca8dff29" providerId="ADAL" clId="{0CD7BFBB-3F01-4DF4-9B83-F29DB2EDD72F}" dt="2021-09-03T03:20:16.629" v="640" actId="1076"/>
        <pc:sldMkLst>
          <pc:docMk/>
          <pc:sldMk cId="0" sldId="257"/>
        </pc:sldMkLst>
        <pc:spChg chg="mod">
          <ac:chgData name="Valentine, Ellie" userId="7abf8c2b-f36b-49cd-a1c1-5d9aca8dff29" providerId="ADAL" clId="{0CD7BFBB-3F01-4DF4-9B83-F29DB2EDD72F}" dt="2021-09-03T03:13:43.961" v="629" actId="255"/>
          <ac:spMkLst>
            <pc:docMk/>
            <pc:sldMk cId="0" sldId="257"/>
            <ac:spMk id="68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46:50.023" v="474" actId="20577"/>
          <ac:spMkLst>
            <pc:docMk/>
            <pc:sldMk cId="0" sldId="257"/>
            <ac:spMk id="70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47:08.502" v="507" actId="20577"/>
          <ac:spMkLst>
            <pc:docMk/>
            <pc:sldMk cId="0" sldId="257"/>
            <ac:spMk id="71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0:16.629" v="640" actId="1076"/>
          <ac:picMkLst>
            <pc:docMk/>
            <pc:sldMk cId="0" sldId="257"/>
            <ac:picMk id="2" creationId="{777A68FB-498F-4A8E-80BE-E4F710EA48A4}"/>
          </ac:picMkLst>
        </pc:picChg>
        <pc:picChg chg="add del mod">
          <ac:chgData name="Valentine, Ellie" userId="7abf8c2b-f36b-49cd-a1c1-5d9aca8dff29" providerId="ADAL" clId="{0CD7BFBB-3F01-4DF4-9B83-F29DB2EDD72F}" dt="2021-09-02T15:47:18.564" v="509" actId="1076"/>
          <ac:picMkLst>
            <pc:docMk/>
            <pc:sldMk cId="0" sldId="257"/>
            <ac:picMk id="3" creationId="{7925E1DB-8457-4A06-A287-E3B7A4B4BF5E}"/>
          </ac:picMkLst>
        </pc:picChg>
      </pc:sldChg>
      <pc:sldChg chg="del">
        <pc:chgData name="Valentine, Ellie" userId="7abf8c2b-f36b-49cd-a1c1-5d9aca8dff29" providerId="ADAL" clId="{0CD7BFBB-3F01-4DF4-9B83-F29DB2EDD72F}" dt="2021-09-02T15:36:23.524" v="151" actId="2696"/>
        <pc:sldMkLst>
          <pc:docMk/>
          <pc:sldMk cId="0" sldId="258"/>
        </pc:sldMkLst>
      </pc:sldChg>
      <pc:sldChg chg="del">
        <pc:chgData name="Valentine, Ellie" userId="7abf8c2b-f36b-49cd-a1c1-5d9aca8dff29" providerId="ADAL" clId="{0CD7BFBB-3F01-4DF4-9B83-F29DB2EDD72F}" dt="2021-09-02T15:36:15.283" v="150" actId="2696"/>
        <pc:sldMkLst>
          <pc:docMk/>
          <pc:sldMk cId="0" sldId="259"/>
        </pc:sldMkLst>
      </pc:sldChg>
      <pc:sldChg chg="del">
        <pc:chgData name="Valentine, Ellie" userId="7abf8c2b-f36b-49cd-a1c1-5d9aca8dff29" providerId="ADAL" clId="{0CD7BFBB-3F01-4DF4-9B83-F29DB2EDD72F}" dt="2021-09-02T15:36:10.311" v="149" actId="2696"/>
        <pc:sldMkLst>
          <pc:docMk/>
          <pc:sldMk cId="3534927258" sldId="261"/>
        </pc:sldMkLst>
      </pc:sldChg>
      <pc:sldChg chg="del">
        <pc:chgData name="Valentine, Ellie" userId="7abf8c2b-f36b-49cd-a1c1-5d9aca8dff29" providerId="ADAL" clId="{0CD7BFBB-3F01-4DF4-9B83-F29DB2EDD72F}" dt="2021-09-02T15:38:48.267" v="156" actId="2696"/>
        <pc:sldMkLst>
          <pc:docMk/>
          <pc:sldMk cId="2604578583" sldId="263"/>
        </pc:sldMkLst>
      </pc:sldChg>
      <pc:sldChg chg="addSp delSp modSp mod">
        <pc:chgData name="Valentine, Ellie" userId="7abf8c2b-f36b-49cd-a1c1-5d9aca8dff29" providerId="ADAL" clId="{0CD7BFBB-3F01-4DF4-9B83-F29DB2EDD72F}" dt="2021-09-03T03:14:21.101" v="635" actId="1076"/>
        <pc:sldMkLst>
          <pc:docMk/>
          <pc:sldMk cId="1945090463" sldId="264"/>
        </pc:sldMkLst>
        <pc:spChg chg="mod">
          <ac:chgData name="Valentine, Ellie" userId="7abf8c2b-f36b-49cd-a1c1-5d9aca8dff29" providerId="ADAL" clId="{0CD7BFBB-3F01-4DF4-9B83-F29DB2EDD72F}" dt="2021-09-02T15:40:48.033" v="241" actId="20577"/>
          <ac:spMkLst>
            <pc:docMk/>
            <pc:sldMk cId="1945090463" sldId="264"/>
            <ac:spMk id="68" creationId="{00000000-0000-0000-0000-000000000000}"/>
          </ac:spMkLst>
        </pc:spChg>
        <pc:spChg chg="del mod">
          <ac:chgData name="Valentine, Ellie" userId="7abf8c2b-f36b-49cd-a1c1-5d9aca8dff29" providerId="ADAL" clId="{0CD7BFBB-3F01-4DF4-9B83-F29DB2EDD72F}" dt="2021-09-02T15:40:39.927" v="233" actId="478"/>
          <ac:spMkLst>
            <pc:docMk/>
            <pc:sldMk cId="1945090463" sldId="264"/>
            <ac:spMk id="70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3T03:14:21.101" v="635" actId="1076"/>
          <ac:spMkLst>
            <pc:docMk/>
            <pc:sldMk cId="1945090463" sldId="264"/>
            <ac:spMk id="71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14:19.863" v="634" actId="1076"/>
          <ac:picMkLst>
            <pc:docMk/>
            <pc:sldMk cId="1945090463" sldId="264"/>
            <ac:picMk id="2" creationId="{F6CEE4D2-E670-4A6A-80E1-0362100AFE74}"/>
          </ac:picMkLst>
        </pc:picChg>
        <pc:picChg chg="mod">
          <ac:chgData name="Valentine, Ellie" userId="7abf8c2b-f36b-49cd-a1c1-5d9aca8dff29" providerId="ADAL" clId="{0CD7BFBB-3F01-4DF4-9B83-F29DB2EDD72F}" dt="2021-09-02T15:41:36.883" v="270" actId="14100"/>
          <ac:picMkLst>
            <pc:docMk/>
            <pc:sldMk cId="1945090463" sldId="264"/>
            <ac:picMk id="3" creationId="{7925E1DB-8457-4A06-A287-E3B7A4B4BF5E}"/>
          </ac:picMkLst>
        </pc:picChg>
      </pc:sldChg>
      <pc:sldChg chg="del">
        <pc:chgData name="Valentine, Ellie" userId="7abf8c2b-f36b-49cd-a1c1-5d9aca8dff29" providerId="ADAL" clId="{0CD7BFBB-3F01-4DF4-9B83-F29DB2EDD72F}" dt="2021-09-02T15:59:21.407" v="537" actId="2696"/>
        <pc:sldMkLst>
          <pc:docMk/>
          <pc:sldMk cId="706537683" sldId="265"/>
        </pc:sldMkLst>
      </pc:sldChg>
      <pc:sldChg chg="modSp del mod">
        <pc:chgData name="Valentine, Ellie" userId="7abf8c2b-f36b-49cd-a1c1-5d9aca8dff29" providerId="ADAL" clId="{0CD7BFBB-3F01-4DF4-9B83-F29DB2EDD72F}" dt="2021-09-02T15:35:54.872" v="147" actId="2696"/>
        <pc:sldMkLst>
          <pc:docMk/>
          <pc:sldMk cId="96258539" sldId="267"/>
        </pc:sldMkLst>
        <pc:spChg chg="mod">
          <ac:chgData name="Valentine, Ellie" userId="7abf8c2b-f36b-49cd-a1c1-5d9aca8dff29" providerId="ADAL" clId="{0CD7BFBB-3F01-4DF4-9B83-F29DB2EDD72F}" dt="2021-09-02T15:32:11.881" v="47" actId="1076"/>
          <ac:spMkLst>
            <pc:docMk/>
            <pc:sldMk cId="96258539" sldId="267"/>
            <ac:spMk id="91" creationId="{00000000-0000-0000-0000-000000000000}"/>
          </ac:spMkLst>
        </pc:spChg>
      </pc:sldChg>
      <pc:sldChg chg="del">
        <pc:chgData name="Valentine, Ellie" userId="7abf8c2b-f36b-49cd-a1c1-5d9aca8dff29" providerId="ADAL" clId="{0CD7BFBB-3F01-4DF4-9B83-F29DB2EDD72F}" dt="2021-09-02T15:35:59.002" v="148" actId="2696"/>
        <pc:sldMkLst>
          <pc:docMk/>
          <pc:sldMk cId="2673032095" sldId="269"/>
        </pc:sldMkLst>
      </pc:sldChg>
      <pc:sldChg chg="del">
        <pc:chgData name="Valentine, Ellie" userId="7abf8c2b-f36b-49cd-a1c1-5d9aca8dff29" providerId="ADAL" clId="{0CD7BFBB-3F01-4DF4-9B83-F29DB2EDD72F}" dt="2021-09-02T15:47:50.114" v="511" actId="2696"/>
        <pc:sldMkLst>
          <pc:docMk/>
          <pc:sldMk cId="1694323370" sldId="273"/>
        </pc:sldMkLst>
      </pc:sldChg>
      <pc:sldChg chg="del">
        <pc:chgData name="Valentine, Ellie" userId="7abf8c2b-f36b-49cd-a1c1-5d9aca8dff29" providerId="ADAL" clId="{0CD7BFBB-3F01-4DF4-9B83-F29DB2EDD72F}" dt="2021-09-02T15:59:26.621" v="538" actId="2696"/>
        <pc:sldMkLst>
          <pc:docMk/>
          <pc:sldMk cId="775661896" sldId="276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3813620480" sldId="278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2640799086" sldId="280"/>
        </pc:sldMkLst>
      </pc:sldChg>
      <pc:sldChg chg="addSp modSp mod ord">
        <pc:chgData name="Valentine, Ellie" userId="7abf8c2b-f36b-49cd-a1c1-5d9aca8dff29" providerId="ADAL" clId="{0CD7BFBB-3F01-4DF4-9B83-F29DB2EDD72F}" dt="2021-09-03T03:25:21.192" v="778" actId="14100"/>
        <pc:sldMkLst>
          <pc:docMk/>
          <pc:sldMk cId="2517907521" sldId="282"/>
        </pc:sldMkLst>
        <pc:spChg chg="mod">
          <ac:chgData name="Valentine, Ellie" userId="7abf8c2b-f36b-49cd-a1c1-5d9aca8dff29" providerId="ADAL" clId="{0CD7BFBB-3F01-4DF4-9B83-F29DB2EDD72F}" dt="2021-09-03T03:24:37.520" v="773" actId="20577"/>
          <ac:spMkLst>
            <pc:docMk/>
            <pc:sldMk cId="2517907521" sldId="282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5:21.192" v="778" actId="14100"/>
          <ac:picMkLst>
            <pc:docMk/>
            <pc:sldMk cId="2517907521" sldId="282"/>
            <ac:picMk id="2" creationId="{CFA29726-0729-4E06-963C-3EFF89ACF0D1}"/>
          </ac:picMkLst>
        </pc:picChg>
      </pc:sldChg>
      <pc:sldChg chg="addSp modSp mod">
        <pc:chgData name="Valentine, Ellie" userId="7abf8c2b-f36b-49cd-a1c1-5d9aca8dff29" providerId="ADAL" clId="{0CD7BFBB-3F01-4DF4-9B83-F29DB2EDD72F}" dt="2021-09-03T03:20:43.437" v="642" actId="1076"/>
        <pc:sldMkLst>
          <pc:docMk/>
          <pc:sldMk cId="1988169013" sldId="283"/>
        </pc:sldMkLst>
        <pc:spChg chg="mod">
          <ac:chgData name="Valentine, Ellie" userId="7abf8c2b-f36b-49cd-a1c1-5d9aca8dff29" providerId="ADAL" clId="{0CD7BFBB-3F01-4DF4-9B83-F29DB2EDD72F}" dt="2021-09-02T16:00:17.967" v="549" actId="20577"/>
          <ac:spMkLst>
            <pc:docMk/>
            <pc:sldMk cId="1988169013" sldId="283"/>
            <ac:spMk id="92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6:01:28.830" v="608"/>
          <ac:spMkLst>
            <pc:docMk/>
            <pc:sldMk cId="1988169013" sldId="283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0:43.437" v="642" actId="1076"/>
          <ac:picMkLst>
            <pc:docMk/>
            <pc:sldMk cId="1988169013" sldId="283"/>
            <ac:picMk id="2" creationId="{970FC099-937B-4581-883B-C36655F7D658}"/>
          </ac:picMkLst>
        </pc:picChg>
      </pc:sldChg>
      <pc:sldChg chg="del">
        <pc:chgData name="Valentine, Ellie" userId="7abf8c2b-f36b-49cd-a1c1-5d9aca8dff29" providerId="ADAL" clId="{0CD7BFBB-3F01-4DF4-9B83-F29DB2EDD72F}" dt="2021-09-03T03:21:33.770" v="644" actId="2696"/>
        <pc:sldMkLst>
          <pc:docMk/>
          <pc:sldMk cId="1792971441" sldId="285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637241979" sldId="287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256403050" sldId="28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357843308" sldId="291"/>
        </pc:sldMkLst>
      </pc:sldChg>
      <pc:sldChg chg="del">
        <pc:chgData name="Valentine, Ellie" userId="7abf8c2b-f36b-49cd-a1c1-5d9aca8dff29" providerId="ADAL" clId="{0CD7BFBB-3F01-4DF4-9B83-F29DB2EDD72F}" dt="2021-09-02T16:01:03.823" v="603" actId="2696"/>
        <pc:sldMkLst>
          <pc:docMk/>
          <pc:sldMk cId="3288965479" sldId="292"/>
        </pc:sldMkLst>
      </pc:sldChg>
      <pc:sldChg chg="del">
        <pc:chgData name="Valentine, Ellie" userId="7abf8c2b-f36b-49cd-a1c1-5d9aca8dff29" providerId="ADAL" clId="{0CD7BFBB-3F01-4DF4-9B83-F29DB2EDD72F}" dt="2021-09-02T16:01:07.724" v="604" actId="2696"/>
        <pc:sldMkLst>
          <pc:docMk/>
          <pc:sldMk cId="353634459" sldId="293"/>
        </pc:sldMkLst>
      </pc:sldChg>
      <pc:sldChg chg="del">
        <pc:chgData name="Valentine, Ellie" userId="7abf8c2b-f36b-49cd-a1c1-5d9aca8dff29" providerId="ADAL" clId="{0CD7BFBB-3F01-4DF4-9B83-F29DB2EDD72F}" dt="2021-09-02T16:01:12.445" v="605" actId="2696"/>
        <pc:sldMkLst>
          <pc:docMk/>
          <pc:sldMk cId="1885567445" sldId="294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1964451796" sldId="295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584214785" sldId="296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400652359" sldId="297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543704196" sldId="298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637374562" sldId="29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862918840" sldId="300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462397133" sldId="301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78622008" sldId="302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301022711" sldId="303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65614524" sldId="304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842547244" sldId="305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233150069" sldId="306"/>
        </pc:sldMkLst>
      </pc:sldChg>
      <pc:sldChg chg="del">
        <pc:chgData name="Valentine, Ellie" userId="7abf8c2b-f36b-49cd-a1c1-5d9aca8dff29" providerId="ADAL" clId="{0CD7BFBB-3F01-4DF4-9B83-F29DB2EDD72F}" dt="2021-09-02T15:47:37.502" v="510" actId="2696"/>
        <pc:sldMkLst>
          <pc:docMk/>
          <pc:sldMk cId="984065691" sldId="307"/>
        </pc:sldMkLst>
      </pc:sldChg>
      <pc:sldChg chg="del">
        <pc:chgData name="Valentine, Ellie" userId="7abf8c2b-f36b-49cd-a1c1-5d9aca8dff29" providerId="ADAL" clId="{0CD7BFBB-3F01-4DF4-9B83-F29DB2EDD72F}" dt="2021-09-03T03:22:27.565" v="645" actId="2696"/>
        <pc:sldMkLst>
          <pc:docMk/>
          <pc:sldMk cId="4056955849" sldId="308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726242816" sldId="30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074514857" sldId="310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943098422" sldId="311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193789041" sldId="312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158754663" sldId="313"/>
        </pc:sldMkLst>
      </pc:sldChg>
      <pc:sldChg chg="del">
        <pc:chgData name="Valentine, Ellie" userId="7abf8c2b-f36b-49cd-a1c1-5d9aca8dff29" providerId="ADAL" clId="{0CD7BFBB-3F01-4DF4-9B83-F29DB2EDD72F}" dt="2021-09-03T03:22:46.602" v="648" actId="2696"/>
        <pc:sldMkLst>
          <pc:docMk/>
          <pc:sldMk cId="4203395966" sldId="314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4074173299" sldId="315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1398698234" sldId="316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3003402951" sldId="317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3374263595" sldId="318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2620199166" sldId="319"/>
        </pc:sldMkLst>
      </pc:sldChg>
      <pc:sldChg chg="addSp modSp mod">
        <pc:chgData name="Valentine, Ellie" userId="7abf8c2b-f36b-49cd-a1c1-5d9aca8dff29" providerId="ADAL" clId="{0CD7BFBB-3F01-4DF4-9B83-F29DB2EDD72F}" dt="2021-09-03T03:26:43.856" v="799"/>
        <pc:sldMkLst>
          <pc:docMk/>
          <pc:sldMk cId="1558180999" sldId="320"/>
        </pc:sldMkLst>
        <pc:spChg chg="mod">
          <ac:chgData name="Valentine, Ellie" userId="7abf8c2b-f36b-49cd-a1c1-5d9aca8dff29" providerId="ADAL" clId="{0CD7BFBB-3F01-4DF4-9B83-F29DB2EDD72F}" dt="2021-09-03T03:26:32.530" v="798" actId="14100"/>
          <ac:spMkLst>
            <pc:docMk/>
            <pc:sldMk cId="1558180999" sldId="320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6:43.856" v="799"/>
          <ac:picMkLst>
            <pc:docMk/>
            <pc:sldMk cId="1558180999" sldId="320"/>
            <ac:picMk id="7" creationId="{78F3C001-E077-4CCB-942C-BE8544FEC212}"/>
          </ac:picMkLst>
        </pc:picChg>
      </pc:sldChg>
      <pc:sldChg chg="addSp delSp modSp mod delAnim modAnim">
        <pc:chgData name="Valentine, Ellie" userId="7abf8c2b-f36b-49cd-a1c1-5d9aca8dff29" providerId="ADAL" clId="{0CD7BFBB-3F01-4DF4-9B83-F29DB2EDD72F}" dt="2021-09-02T16:01:43.018" v="611" actId="478"/>
        <pc:sldMkLst>
          <pc:docMk/>
          <pc:sldMk cId="2415541578" sldId="321"/>
        </pc:sldMkLst>
        <pc:spChg chg="del">
          <ac:chgData name="Valentine, Ellie" userId="7abf8c2b-f36b-49cd-a1c1-5d9aca8dff29" providerId="ADAL" clId="{0CD7BFBB-3F01-4DF4-9B83-F29DB2EDD72F}" dt="2021-09-02T15:34:29.001" v="106" actId="478"/>
          <ac:spMkLst>
            <pc:docMk/>
            <pc:sldMk cId="2415541578" sldId="321"/>
            <ac:spMk id="8" creationId="{7B5C5FBA-E6F2-43E7-8362-8CA19696A415}"/>
          </ac:spMkLst>
        </pc:spChg>
        <pc:spChg chg="mod">
          <ac:chgData name="Valentine, Ellie" userId="7abf8c2b-f36b-49cd-a1c1-5d9aca8dff29" providerId="ADAL" clId="{0CD7BFBB-3F01-4DF4-9B83-F29DB2EDD72F}" dt="2021-09-02T15:33:17.666" v="65" actId="14100"/>
          <ac:spMkLst>
            <pc:docMk/>
            <pc:sldMk cId="2415541578" sldId="321"/>
            <ac:spMk id="92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35:33.674" v="146" actId="1076"/>
          <ac:spMkLst>
            <pc:docMk/>
            <pc:sldMk cId="2415541578" sldId="321"/>
            <ac:spMk id="97" creationId="{00000000-0000-0000-0000-000000000000}"/>
          </ac:spMkLst>
        </pc:spChg>
        <pc:picChg chg="del mod">
          <ac:chgData name="Valentine, Ellie" userId="7abf8c2b-f36b-49cd-a1c1-5d9aca8dff29" providerId="ADAL" clId="{0CD7BFBB-3F01-4DF4-9B83-F29DB2EDD72F}" dt="2021-09-02T15:33:53.594" v="87" actId="478"/>
          <ac:picMkLst>
            <pc:docMk/>
            <pc:sldMk cId="2415541578" sldId="321"/>
            <ac:picMk id="3" creationId="{5B0306EB-C2E2-49E5-9052-6DEC2A9B94D7}"/>
          </ac:picMkLst>
        </pc:picChg>
        <pc:picChg chg="add mod">
          <ac:chgData name="Valentine, Ellie" userId="7abf8c2b-f36b-49cd-a1c1-5d9aca8dff29" providerId="ADAL" clId="{0CD7BFBB-3F01-4DF4-9B83-F29DB2EDD72F}" dt="2021-09-02T15:35:28.752" v="145"/>
          <ac:picMkLst>
            <pc:docMk/>
            <pc:sldMk cId="2415541578" sldId="321"/>
            <ac:picMk id="10" creationId="{9641A942-97FF-419C-939B-8D52D3B52EF1}"/>
          </ac:picMkLst>
        </pc:picChg>
        <pc:picChg chg="add del mod">
          <ac:chgData name="Valentine, Ellie" userId="7abf8c2b-f36b-49cd-a1c1-5d9aca8dff29" providerId="ADAL" clId="{0CD7BFBB-3F01-4DF4-9B83-F29DB2EDD72F}" dt="2021-09-02T16:01:43.018" v="611" actId="478"/>
          <ac:picMkLst>
            <pc:docMk/>
            <pc:sldMk cId="2415541578" sldId="321"/>
            <ac:picMk id="11" creationId="{FB9D8FBA-FFC2-4786-B4B2-3FC18B8982E8}"/>
          </ac:picMkLst>
        </pc:picChg>
      </pc:sldChg>
      <pc:sldChg chg="addSp delSp modSp mod">
        <pc:chgData name="Valentine, Ellie" userId="7abf8c2b-f36b-49cd-a1c1-5d9aca8dff29" providerId="ADAL" clId="{0CD7BFBB-3F01-4DF4-9B83-F29DB2EDD72F}" dt="2021-09-02T16:02:16.696" v="620" actId="21"/>
        <pc:sldMkLst>
          <pc:docMk/>
          <pc:sldMk cId="3305805380" sldId="322"/>
        </pc:sldMkLst>
        <pc:spChg chg="mod">
          <ac:chgData name="Valentine, Ellie" userId="7abf8c2b-f36b-49cd-a1c1-5d9aca8dff29" providerId="ADAL" clId="{0CD7BFBB-3F01-4DF4-9B83-F29DB2EDD72F}" dt="2021-09-02T15:31:28.993" v="24" actId="20577"/>
          <ac:spMkLst>
            <pc:docMk/>
            <pc:sldMk cId="3305805380" sldId="322"/>
            <ac:spMk id="2" creationId="{C25704F4-D3E9-42EA-A403-146A4E0384A2}"/>
          </ac:spMkLst>
        </pc:spChg>
        <pc:spChg chg="mod">
          <ac:chgData name="Valentine, Ellie" userId="7abf8c2b-f36b-49cd-a1c1-5d9aca8dff29" providerId="ADAL" clId="{0CD7BFBB-3F01-4DF4-9B83-F29DB2EDD72F}" dt="2021-09-02T15:31:59.816" v="46" actId="20577"/>
          <ac:spMkLst>
            <pc:docMk/>
            <pc:sldMk cId="3305805380" sldId="322"/>
            <ac:spMk id="6" creationId="{F2A91829-87D7-4FF9-ACC4-164E3380C618}"/>
          </ac:spMkLst>
        </pc:spChg>
        <pc:picChg chg="add mod">
          <ac:chgData name="Valentine, Ellie" userId="7abf8c2b-f36b-49cd-a1c1-5d9aca8dff29" providerId="ADAL" clId="{0CD7BFBB-3F01-4DF4-9B83-F29DB2EDD72F}" dt="2021-09-02T15:31:14.028" v="6" actId="1076"/>
          <ac:picMkLst>
            <pc:docMk/>
            <pc:sldMk cId="3305805380" sldId="322"/>
            <ac:picMk id="9" creationId="{766387A9-70EA-4EB2-8C38-57E43172E5FA}"/>
          </ac:picMkLst>
        </pc:picChg>
        <pc:picChg chg="add del mod">
          <ac:chgData name="Valentine, Ellie" userId="7abf8c2b-f36b-49cd-a1c1-5d9aca8dff29" providerId="ADAL" clId="{0CD7BFBB-3F01-4DF4-9B83-F29DB2EDD72F}" dt="2021-09-02T16:02:16.696" v="620" actId="21"/>
          <ac:picMkLst>
            <pc:docMk/>
            <pc:sldMk cId="3305805380" sldId="322"/>
            <ac:picMk id="10" creationId="{A82A055D-191D-49FF-AAED-C491C1B1E4BB}"/>
          </ac:picMkLst>
        </pc:picChg>
      </pc:sldChg>
      <pc:sldChg chg="del">
        <pc:chgData name="Valentine, Ellie" userId="7abf8c2b-f36b-49cd-a1c1-5d9aca8dff29" providerId="ADAL" clId="{0CD7BFBB-3F01-4DF4-9B83-F29DB2EDD72F}" dt="2021-09-02T15:36:33.876" v="152" actId="2696"/>
        <pc:sldMkLst>
          <pc:docMk/>
          <pc:sldMk cId="2574595702" sldId="323"/>
        </pc:sldMkLst>
      </pc:sldChg>
      <pc:sldChg chg="del">
        <pc:chgData name="Valentine, Ellie" userId="7abf8c2b-f36b-49cd-a1c1-5d9aca8dff29" providerId="ADAL" clId="{0CD7BFBB-3F01-4DF4-9B83-F29DB2EDD72F}" dt="2021-09-02T15:38:32.639" v="153" actId="2696"/>
        <pc:sldMkLst>
          <pc:docMk/>
          <pc:sldMk cId="790516453" sldId="324"/>
        </pc:sldMkLst>
      </pc:sldChg>
      <pc:sldChg chg="del">
        <pc:chgData name="Valentine, Ellie" userId="7abf8c2b-f36b-49cd-a1c1-5d9aca8dff29" providerId="ADAL" clId="{0CD7BFBB-3F01-4DF4-9B83-F29DB2EDD72F}" dt="2021-09-02T16:02:31.554" v="621" actId="2696"/>
        <pc:sldMkLst>
          <pc:docMk/>
          <pc:sldMk cId="3546065128" sldId="325"/>
        </pc:sldMkLst>
      </pc:sldChg>
      <pc:sldChg chg="del">
        <pc:chgData name="Valentine, Ellie" userId="7abf8c2b-f36b-49cd-a1c1-5d9aca8dff29" providerId="ADAL" clId="{0CD7BFBB-3F01-4DF4-9B83-F29DB2EDD72F}" dt="2021-09-02T15:38:38.956" v="154" actId="2696"/>
        <pc:sldMkLst>
          <pc:docMk/>
          <pc:sldMk cId="4274990528" sldId="326"/>
        </pc:sldMkLst>
      </pc:sldChg>
      <pc:sldChg chg="del">
        <pc:chgData name="Valentine, Ellie" userId="7abf8c2b-f36b-49cd-a1c1-5d9aca8dff29" providerId="ADAL" clId="{0CD7BFBB-3F01-4DF4-9B83-F29DB2EDD72F}" dt="2021-09-02T15:38:43.448" v="155" actId="2696"/>
        <pc:sldMkLst>
          <pc:docMk/>
          <pc:sldMk cId="2116379682" sldId="327"/>
        </pc:sldMkLst>
      </pc:sldChg>
      <pc:sldChg chg="del">
        <pc:chgData name="Valentine, Ellie" userId="7abf8c2b-f36b-49cd-a1c1-5d9aca8dff29" providerId="ADAL" clId="{0CD7BFBB-3F01-4DF4-9B83-F29DB2EDD72F}" dt="2021-09-02T15:59:29.666" v="539" actId="2696"/>
        <pc:sldMkLst>
          <pc:docMk/>
          <pc:sldMk cId="2301312307" sldId="328"/>
        </pc:sldMkLst>
      </pc:sldChg>
      <pc:sldChg chg="del">
        <pc:chgData name="Valentine, Ellie" userId="7abf8c2b-f36b-49cd-a1c1-5d9aca8dff29" providerId="ADAL" clId="{0CD7BFBB-3F01-4DF4-9B83-F29DB2EDD72F}" dt="2021-09-02T15:59:37.144" v="540" actId="2696"/>
        <pc:sldMkLst>
          <pc:docMk/>
          <pc:sldMk cId="378792562" sldId="329"/>
        </pc:sldMkLst>
      </pc:sldChg>
      <pc:sldChg chg="del">
        <pc:chgData name="Valentine, Ellie" userId="7abf8c2b-f36b-49cd-a1c1-5d9aca8dff29" providerId="ADAL" clId="{0CD7BFBB-3F01-4DF4-9B83-F29DB2EDD72F}" dt="2021-09-02T15:59:40.534" v="541" actId="2696"/>
        <pc:sldMkLst>
          <pc:docMk/>
          <pc:sldMk cId="1512686461" sldId="330"/>
        </pc:sldMkLst>
      </pc:sldChg>
      <pc:sldChg chg="del">
        <pc:chgData name="Valentine, Ellie" userId="7abf8c2b-f36b-49cd-a1c1-5d9aca8dff29" providerId="ADAL" clId="{0CD7BFBB-3F01-4DF4-9B83-F29DB2EDD72F}" dt="2021-09-02T15:59:43.697" v="542" actId="2696"/>
        <pc:sldMkLst>
          <pc:docMk/>
          <pc:sldMk cId="4045624071" sldId="331"/>
        </pc:sldMkLst>
      </pc:sldChg>
      <pc:sldChg chg="del">
        <pc:chgData name="Valentine, Ellie" userId="7abf8c2b-f36b-49cd-a1c1-5d9aca8dff29" providerId="ADAL" clId="{0CD7BFBB-3F01-4DF4-9B83-F29DB2EDD72F}" dt="2021-09-02T15:59:52.360" v="543" actId="2696"/>
        <pc:sldMkLst>
          <pc:docMk/>
          <pc:sldMk cId="650968039" sldId="332"/>
        </pc:sldMkLst>
      </pc:sldChg>
      <pc:sldChg chg="del">
        <pc:chgData name="Valentine, Ellie" userId="7abf8c2b-f36b-49cd-a1c1-5d9aca8dff29" providerId="ADAL" clId="{0CD7BFBB-3F01-4DF4-9B83-F29DB2EDD72F}" dt="2021-09-02T16:00:01.039" v="544" actId="2696"/>
        <pc:sldMkLst>
          <pc:docMk/>
          <pc:sldMk cId="1315542032" sldId="333"/>
        </pc:sldMkLst>
      </pc:sldChg>
      <pc:sldChg chg="addSp delSp modSp del mod">
        <pc:chgData name="Valentine, Ellie" userId="7abf8c2b-f36b-49cd-a1c1-5d9aca8dff29" providerId="ADAL" clId="{0CD7BFBB-3F01-4DF4-9B83-F29DB2EDD72F}" dt="2021-09-02T15:57:49.757" v="526" actId="2696"/>
        <pc:sldMkLst>
          <pc:docMk/>
          <pc:sldMk cId="3897472702" sldId="335"/>
        </pc:sldMkLst>
        <pc:spChg chg="del mod">
          <ac:chgData name="Valentine, Ellie" userId="7abf8c2b-f36b-49cd-a1c1-5d9aca8dff29" providerId="ADAL" clId="{0CD7BFBB-3F01-4DF4-9B83-F29DB2EDD72F}" dt="2021-09-02T15:57:42.483" v="524" actId="478"/>
          <ac:spMkLst>
            <pc:docMk/>
            <pc:sldMk cId="3897472702" sldId="335"/>
            <ac:spMk id="4" creationId="{0F653441-85F2-8D44-8039-D4F8FDD8CBDB}"/>
          </ac:spMkLst>
        </pc:spChg>
        <pc:spChg chg="del mod">
          <ac:chgData name="Valentine, Ellie" userId="7abf8c2b-f36b-49cd-a1c1-5d9aca8dff29" providerId="ADAL" clId="{0CD7BFBB-3F01-4DF4-9B83-F29DB2EDD72F}" dt="2021-09-02T15:57:32.178" v="520" actId="478"/>
          <ac:spMkLst>
            <pc:docMk/>
            <pc:sldMk cId="3897472702" sldId="335"/>
            <ac:spMk id="92" creationId="{00000000-0000-0000-0000-000000000000}"/>
          </ac:spMkLst>
        </pc:spChg>
        <pc:picChg chg="add del mod">
          <ac:chgData name="Valentine, Ellie" userId="7abf8c2b-f36b-49cd-a1c1-5d9aca8dff29" providerId="ADAL" clId="{0CD7BFBB-3F01-4DF4-9B83-F29DB2EDD72F}" dt="2021-09-02T15:57:44.951" v="525" actId="478"/>
          <ac:picMkLst>
            <pc:docMk/>
            <pc:sldMk cId="3897472702" sldId="335"/>
            <ac:picMk id="8" creationId="{1AB9BB9E-523D-4D43-8405-D3AC373C6E8F}"/>
          </ac:picMkLst>
        </pc:picChg>
        <pc:picChg chg="del mod">
          <ac:chgData name="Valentine, Ellie" userId="7abf8c2b-f36b-49cd-a1c1-5d9aca8dff29" providerId="ADAL" clId="{0CD7BFBB-3F01-4DF4-9B83-F29DB2EDD72F}" dt="2021-09-02T15:57:35.727" v="521" actId="478"/>
          <ac:picMkLst>
            <pc:docMk/>
            <pc:sldMk cId="3897472702" sldId="335"/>
            <ac:picMk id="9" creationId="{00000000-0000-0000-0000-000000000000}"/>
          </ac:picMkLst>
        </pc:picChg>
      </pc:sldChg>
      <pc:sldChg chg="addSp delSp modSp mod modClrScheme chgLayout">
        <pc:chgData name="Valentine, Ellie" userId="7abf8c2b-f36b-49cd-a1c1-5d9aca8dff29" providerId="ADAL" clId="{0CD7BFBB-3F01-4DF4-9B83-F29DB2EDD72F}" dt="2021-09-02T16:03:04.434" v="628" actId="1076"/>
        <pc:sldMkLst>
          <pc:docMk/>
          <pc:sldMk cId="4016238135" sldId="336"/>
        </pc:sldMkLst>
        <pc:spChg chg="del">
          <ac:chgData name="Valentine, Ellie" userId="7abf8c2b-f36b-49cd-a1c1-5d9aca8dff29" providerId="ADAL" clId="{0CD7BFBB-3F01-4DF4-9B83-F29DB2EDD72F}" dt="2021-09-02T15:58:38.953" v="530" actId="478"/>
          <ac:spMkLst>
            <pc:docMk/>
            <pc:sldMk cId="4016238135" sldId="336"/>
            <ac:spMk id="5" creationId="{796A7322-6824-4B57-AE4E-4DBC99A95E37}"/>
          </ac:spMkLst>
        </pc:spChg>
        <pc:spChg chg="add mod ord">
          <ac:chgData name="Valentine, Ellie" userId="7abf8c2b-f36b-49cd-a1c1-5d9aca8dff29" providerId="ADAL" clId="{0CD7BFBB-3F01-4DF4-9B83-F29DB2EDD72F}" dt="2021-09-02T15:58:47.890" v="531" actId="1076"/>
          <ac:spMkLst>
            <pc:docMk/>
            <pc:sldMk cId="4016238135" sldId="336"/>
            <ac:spMk id="7" creationId="{134AC8E6-B49D-4ED6-83C9-44A587A5F71B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9" creationId="{04AA63BE-8FA2-4FE5-AAAF-8A2511CBBEC3}"/>
          </ac:spMkLst>
        </pc:spChg>
        <pc:spChg chg="add mod ord">
          <ac:chgData name="Valentine, Ellie" userId="7abf8c2b-f36b-49cd-a1c1-5d9aca8dff29" providerId="ADAL" clId="{0CD7BFBB-3F01-4DF4-9B83-F29DB2EDD72F}" dt="2021-09-02T16:02:01.048" v="616" actId="1076"/>
          <ac:spMkLst>
            <pc:docMk/>
            <pc:sldMk cId="4016238135" sldId="336"/>
            <ac:spMk id="10" creationId="{2246752F-DA4C-4AFB-92D6-4DEB7B2BFC87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11" creationId="{07345527-45F9-4CF1-9153-4A81D2486926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12" creationId="{1D372353-36EE-4994-8BF9-1BA1231687F1}"/>
          </ac:spMkLst>
        </pc:spChg>
        <pc:spChg chg="add del">
          <ac:chgData name="Valentine, Ellie" userId="7abf8c2b-f36b-49cd-a1c1-5d9aca8dff29" providerId="ADAL" clId="{0CD7BFBB-3F01-4DF4-9B83-F29DB2EDD72F}" dt="2021-09-02T16:02:01.945" v="617" actId="22"/>
          <ac:spMkLst>
            <pc:docMk/>
            <pc:sldMk cId="4016238135" sldId="336"/>
            <ac:spMk id="14" creationId="{8C6463E2-EFF0-4E75-B066-BD69FCEDCFF8}"/>
          </ac:spMkLst>
        </pc:spChg>
        <pc:picChg chg="mod">
          <ac:chgData name="Valentine, Ellie" userId="7abf8c2b-f36b-49cd-a1c1-5d9aca8dff29" providerId="ADAL" clId="{0CD7BFBB-3F01-4DF4-9B83-F29DB2EDD72F}" dt="2021-09-02T16:03:04.434" v="628" actId="1076"/>
          <ac:picMkLst>
            <pc:docMk/>
            <pc:sldMk cId="4016238135" sldId="336"/>
            <ac:picMk id="3" creationId="{A292EAF7-6B97-4A7C-B84D-AFC85EBA9FF3}"/>
          </ac:picMkLst>
        </pc:picChg>
        <pc:picChg chg="del">
          <ac:chgData name="Valentine, Ellie" userId="7abf8c2b-f36b-49cd-a1c1-5d9aca8dff29" providerId="ADAL" clId="{0CD7BFBB-3F01-4DF4-9B83-F29DB2EDD72F}" dt="2021-09-02T15:58:05.476" v="527" actId="478"/>
          <ac:picMkLst>
            <pc:docMk/>
            <pc:sldMk cId="4016238135" sldId="336"/>
            <ac:picMk id="6" creationId="{00000000-0000-0000-0000-000000000000}"/>
          </ac:picMkLst>
        </pc:picChg>
        <pc:picChg chg="del">
          <ac:chgData name="Valentine, Ellie" userId="7abf8c2b-f36b-49cd-a1c1-5d9aca8dff29" providerId="ADAL" clId="{0CD7BFBB-3F01-4DF4-9B83-F29DB2EDD72F}" dt="2021-09-02T15:58:52.626" v="532" actId="478"/>
          <ac:picMkLst>
            <pc:docMk/>
            <pc:sldMk cId="4016238135" sldId="336"/>
            <ac:picMk id="8" creationId="{00000000-0000-0000-0000-000000000000}"/>
          </ac:picMkLst>
        </pc:picChg>
        <pc:picChg chg="add del">
          <ac:chgData name="Valentine, Ellie" userId="7abf8c2b-f36b-49cd-a1c1-5d9aca8dff29" providerId="ADAL" clId="{0CD7BFBB-3F01-4DF4-9B83-F29DB2EDD72F}" dt="2021-09-02T16:02:00.065" v="615" actId="22"/>
          <ac:picMkLst>
            <pc:docMk/>
            <pc:sldMk cId="4016238135" sldId="336"/>
            <ac:picMk id="16" creationId="{E172597F-205A-41A1-8556-CD0DD407AF84}"/>
          </ac:picMkLst>
        </pc:picChg>
        <pc:picChg chg="add mod">
          <ac:chgData name="Valentine, Ellie" userId="7abf8c2b-f36b-49cd-a1c1-5d9aca8dff29" providerId="ADAL" clId="{0CD7BFBB-3F01-4DF4-9B83-F29DB2EDD72F}" dt="2021-09-02T16:02:55.748" v="627" actId="14100"/>
          <ac:picMkLst>
            <pc:docMk/>
            <pc:sldMk cId="4016238135" sldId="336"/>
            <ac:picMk id="17" creationId="{0AA61606-3F44-4AC2-B3BF-0EE9B7D9EDCC}"/>
          </ac:picMkLst>
        </pc:picChg>
      </pc:sldChg>
      <pc:sldChg chg="del">
        <pc:chgData name="Valentine, Ellie" userId="7abf8c2b-f36b-49cd-a1c1-5d9aca8dff29" providerId="ADAL" clId="{0CD7BFBB-3F01-4DF4-9B83-F29DB2EDD72F}" dt="2021-09-02T15:59:00.190" v="533" actId="2696"/>
        <pc:sldMkLst>
          <pc:docMk/>
          <pc:sldMk cId="3493564412" sldId="337"/>
        </pc:sldMkLst>
      </pc:sldChg>
      <pc:sldChg chg="del">
        <pc:chgData name="Valentine, Ellie" userId="7abf8c2b-f36b-49cd-a1c1-5d9aca8dff29" providerId="ADAL" clId="{0CD7BFBB-3F01-4DF4-9B83-F29DB2EDD72F}" dt="2021-09-02T15:59:08.180" v="534" actId="2696"/>
        <pc:sldMkLst>
          <pc:docMk/>
          <pc:sldMk cId="3468423710" sldId="338"/>
        </pc:sldMkLst>
      </pc:sldChg>
      <pc:sldChg chg="del">
        <pc:chgData name="Valentine, Ellie" userId="7abf8c2b-f36b-49cd-a1c1-5d9aca8dff29" providerId="ADAL" clId="{0CD7BFBB-3F01-4DF4-9B83-F29DB2EDD72F}" dt="2021-09-02T15:59:13.987" v="535" actId="2696"/>
        <pc:sldMkLst>
          <pc:docMk/>
          <pc:sldMk cId="2173903157" sldId="339"/>
        </pc:sldMkLst>
      </pc:sldChg>
      <pc:sldChg chg="del">
        <pc:chgData name="Valentine, Ellie" userId="7abf8c2b-f36b-49cd-a1c1-5d9aca8dff29" providerId="ADAL" clId="{0CD7BFBB-3F01-4DF4-9B83-F29DB2EDD72F}" dt="2021-09-02T15:59:17.610" v="536" actId="2696"/>
        <pc:sldMkLst>
          <pc:docMk/>
          <pc:sldMk cId="1827444860" sldId="340"/>
        </pc:sldMkLst>
      </pc:sldChg>
      <pc:sldChg chg="addSp delSp modSp mod">
        <pc:chgData name="Valentine, Ellie" userId="7abf8c2b-f36b-49cd-a1c1-5d9aca8dff29" providerId="ADAL" clId="{0CD7BFBB-3F01-4DF4-9B83-F29DB2EDD72F}" dt="2021-09-03T03:25:03.074" v="775" actId="20577"/>
        <pc:sldMkLst>
          <pc:docMk/>
          <pc:sldMk cId="655864375" sldId="341"/>
        </pc:sldMkLst>
        <pc:spChg chg="mod">
          <ac:chgData name="Valentine, Ellie" userId="7abf8c2b-f36b-49cd-a1c1-5d9aca8dff29" providerId="ADAL" clId="{0CD7BFBB-3F01-4DF4-9B83-F29DB2EDD72F}" dt="2021-09-02T15:45:59.079" v="462" actId="20577"/>
          <ac:spMkLst>
            <pc:docMk/>
            <pc:sldMk cId="655864375" sldId="341"/>
            <ac:spMk id="3" creationId="{2075A4C3-C0FB-4283-B748-9605920D0D86}"/>
          </ac:spMkLst>
        </pc:spChg>
        <pc:spChg chg="mod">
          <ac:chgData name="Valentine, Ellie" userId="7abf8c2b-f36b-49cd-a1c1-5d9aca8dff29" providerId="ADAL" clId="{0CD7BFBB-3F01-4DF4-9B83-F29DB2EDD72F}" dt="2021-09-03T03:25:03.074" v="775" actId="20577"/>
          <ac:spMkLst>
            <pc:docMk/>
            <pc:sldMk cId="655864375" sldId="341"/>
            <ac:spMk id="79" creationId="{00000000-0000-0000-0000-000000000000}"/>
          </ac:spMkLst>
        </pc:spChg>
        <pc:picChg chg="add del mod">
          <ac:chgData name="Valentine, Ellie" userId="7abf8c2b-f36b-49cd-a1c1-5d9aca8dff29" providerId="ADAL" clId="{0CD7BFBB-3F01-4DF4-9B83-F29DB2EDD72F}" dt="2021-09-02T15:43:20.990" v="344" actId="478"/>
          <ac:picMkLst>
            <pc:docMk/>
            <pc:sldMk cId="655864375" sldId="341"/>
            <ac:picMk id="4" creationId="{29D06FBD-ECFF-43F7-AF3C-4133142E9287}"/>
          </ac:picMkLst>
        </pc:picChg>
        <pc:picChg chg="add mod">
          <ac:chgData name="Valentine, Ellie" userId="7abf8c2b-f36b-49cd-a1c1-5d9aca8dff29" providerId="ADAL" clId="{0CD7BFBB-3F01-4DF4-9B83-F29DB2EDD72F}" dt="2021-09-02T15:44:36.102" v="349" actId="14100"/>
          <ac:picMkLst>
            <pc:docMk/>
            <pc:sldMk cId="655864375" sldId="341"/>
            <ac:picMk id="6" creationId="{53F1FC42-C9D7-46FB-BA67-37A2A40FA478}"/>
          </ac:picMkLst>
        </pc:picChg>
      </pc:sldChg>
      <pc:sldMasterChg chg="del delSldLayout">
        <pc:chgData name="Valentine, Ellie" userId="7abf8c2b-f36b-49cd-a1c1-5d9aca8dff29" providerId="ADAL" clId="{0CD7BFBB-3F01-4DF4-9B83-F29DB2EDD72F}" dt="2021-09-03T03:25:34.900" v="780" actId="47"/>
        <pc:sldMasterMkLst>
          <pc:docMk/>
          <pc:sldMasterMk cId="2979833944" sldId="2147483672"/>
        </pc:sldMasterMkLst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156705396" sldId="2147483673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1256707690" sldId="2147483674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249110886" sldId="2147483675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276409446" sldId="2147483676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42920799" sldId="2147483677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021132801" sldId="2147483678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064594757" sldId="2147483679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81479438" sldId="2147483680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200673667" sldId="2147483681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723975073" sldId="2147483682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065263270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ognar.github.io/parly-data/draftaffirm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d78cbea4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d78cbea4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 with staff available, information management is only ever as good as the tools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available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 those tools are commissioned and paid for influences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constrains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shape of the data they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produce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40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Each office has their own view of the things they’re interested in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We often end up commissioning tools to </a:t>
            </a:r>
            <a:r>
              <a:rPr lang="en-US" dirty="0" err="1"/>
              <a:t>digitise</a:t>
            </a:r>
            <a:r>
              <a:rPr lang="en-US" dirty="0"/>
              <a:t> existing office bound processes and missing out on the bigger picture</a:t>
            </a:r>
          </a:p>
        </p:txBody>
      </p:sp>
    </p:spTree>
    <p:extLst>
      <p:ext uri="{BB962C8B-B14F-4D97-AF65-F5344CB8AC3E}">
        <p14:creationId xmlns:p14="http://schemas.microsoft.com/office/powerpoint/2010/main" val="14841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make services that meet needs outside individual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offices - be that research services, websites, applications, visualisations - we need to step back and look for new patterns that don’t stop at office walls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7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we work with lawyers and clerks - current and retired - to crosswalk the territory from as many angles as possible and use conversation and whiteboards to identify bounded contexts that make sense beyond any particular office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91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Because procedure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largely based on precedent, no one story can ever be taken as the whole truth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428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we first started on the SI service, everyone we met brought us a flowchart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 drawn from a certain perspective and none complete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 several months we talked and sketched and brought together multiple perspectives from both inside and outside Parliament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15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 was a process flow model - or,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parliamentarians might say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procedure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11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allows us to state that this and this having happened, and this other thing not having happened - or this other thing being scheduled to happen - then this thing is either caused to happen, allowed to happen or precluded from happening.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clerk would not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recognise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this model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is generic, having no domain knowledge or domain language encoded</a:t>
            </a:r>
          </a:p>
        </p:txBody>
      </p:sp>
    </p:spTree>
    <p:extLst>
      <p:ext uri="{BB962C8B-B14F-4D97-AF65-F5344CB8AC3E}">
        <p14:creationId xmlns:p14="http://schemas.microsoft.com/office/powerpoint/2010/main" val="1505661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Whilst the model may be generic, layered on top are procedural maps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 our time is spent mapping procedures on top of the model, the knowledge to describe procedural possibilities being distributed across Commons clerks, Lords clerks and lawyers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29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results ends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up looking like this: the made affirmative statutory instrument map.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=====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https://ukparliament.github.io/ontologies/procedure/flowcharts/sis/made-affirmative.pdf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5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83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is this Rules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 Code?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Procedure is informed by several strata of what one might - perhaps mistakenly - call “rules”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332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is a picture we stole from Paul Evans - retired Clerk of Committees in the House of Commons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It shows the components that inform procedure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further down the stack the more immutable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wider the bar the greater the coverage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So in order to map procedure we need to take account of legislation, standing orders, speaker rulings and precedence - hello Erskine May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And we also need to take account of “muddling through”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Because improvisation is how a lot of things work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Nothing we do to describe procedure to machines stops information managers from ignoring what the machine says should be true and doing something different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We put our trust in librarians and domain experts,</a:t>
            </a:r>
            <a:r>
              <a:rPr lang="en-US" baseline="0" dirty="0"/>
              <a:t> n</a:t>
            </a:r>
            <a:r>
              <a:rPr lang="en-US" dirty="0"/>
              <a:t>ot machines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232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 this point we tend to invoke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Cynefin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083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Much software has been designed and built on the assumption that Parliament operates in a complicated space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is not true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Parliament is a complex adaptive system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”Rules” are malleable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Tightly coupling the implementation of software and data models to defined rulesets makes the software and its resulting information brittle and liable to break under change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So whilst the procedure model can be interpreted as conservative on output, it is always liberal on input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736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word about user needs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may have noticed that we’ve talked about mapping the domain but not about what users might need from such a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truth we find that an emphasis on user needs isn’t particularly helpful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 concentrating on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describing the domain we don’t lock ourselves into single solutions and new possibilities are emergent from materials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only do needs differ across user groups but sometimes our users have needs that are diametrically opposed to the needs of others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being the nature of politics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848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 what did we build?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668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 of all this is the statutory instrument website that Parliament asked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a website that can flex and adapt as Parliament flexes and adapts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06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by understanding the domain, choosing the right bounded contexts we can do more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took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same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 and – with relatively little work - overlaid a map of the procedure for treaties laid under the Constitutional Reform and Governance 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with almost no work made a website and a library of queries for treaty procedure too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920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model can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 parsed by machines to determine - from what has happened - what should happen and may happen and should not happen next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call this the light cone of procedural possibilities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use this data to alert Members -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other interested parties – to points at which they can intervene in procedure, for example: today is the last day you can object to this SI.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889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if you’re a researcher, we</a:t>
            </a:r>
            <a:r>
              <a:rPr lang="en-US" baseline="0" dirty="0"/>
              <a:t> </a:t>
            </a:r>
            <a:r>
              <a:rPr lang="en-US" dirty="0"/>
              <a:t>have a pot of data we can query for precedence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get a lot of research queries of the kind: when did X and Y both happen when Z didn’t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3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2018 we were asked to make a publicly available Statutory Instrument tracking service. And we did. This is a talk about how.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784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use the pot</a:t>
            </a:r>
            <a:r>
              <a:rPr lang="en-US" baseline="0" dirty="0"/>
              <a:t> of data </a:t>
            </a:r>
            <a:r>
              <a:rPr lang="en-US" dirty="0"/>
              <a:t>to look for patterns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like: which department laid the most SIs that were objected</a:t>
            </a:r>
            <a:r>
              <a:rPr lang="en-US" baseline="0" dirty="0"/>
              <a:t> to</a:t>
            </a:r>
            <a:r>
              <a:rPr lang="en-US" dirty="0"/>
              <a:t> in the 2017-19 session?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is one example showing the number of days between laying and approval of draft affirmative instruments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HT Phil Gorman in the Commons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More importantly, the</a:t>
            </a:r>
            <a:r>
              <a:rPr lang="en-US" baseline="0" dirty="0">
                <a:solidFill>
                  <a:schemeClr val="dk1"/>
                </a:solidFill>
              </a:rPr>
              <a:t> queries are</a:t>
            </a:r>
            <a:r>
              <a:rPr lang="en-US" dirty="0">
                <a:solidFill>
                  <a:schemeClr val="dk1"/>
                </a:solidFill>
              </a:rPr>
              <a:t> repeatable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====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This is available online allowing you to hover over each dot and see the name of the instrument and the exact number of days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instrument that took the longest time is the Crime and Courts Act 2013 (Commencement No. 18) Order 2018, at 253 days.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And the shortest: European Union (Withdrawal) Act 2018 (Exit Day) (Amendment) Regulations 2019, with two days between laying and approval.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https://mognar.github.io/parly-data/draftaffirm.html</a:t>
            </a:r>
            <a:r>
              <a:rPr lang="en-US" dirty="0">
                <a:solidFill>
                  <a:schemeClr val="dk1"/>
                </a:solidFill>
              </a:rPr>
              <a:t> - you can hover over the points and see the name of the instrument and the exact number of days between laying and approval.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26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Nobody asked for twitter bots for SIs and treaties before Parliament but a couple of hours work and we now have 237 people following avidly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23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summary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 management is hard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Understanding the domain - given the number of people with slightly different views - is not quick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well modelled, well managed information is generative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Possibilities emerge when you take the time and trouble to understand the domain and care about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often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ask ourselves – if Erskine May had had a computer – what would he have done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think possibly…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If he’d had a computer, he would have used it to build a graph of knowledge of parliamentary 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 built a precedence engine out of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9594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For those new to Statutory Instruments – or SIs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Acts of Parliament (primary legislation) delegate certain powers to ministers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Ministers create law (secondary legislation) under these powers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Provided they comply with certain duties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are toward Parliament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the UK SIs are the most frequently used type of secondary legislation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98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problem we needed to solve was how to reconcile information produced by many individual offices in the two Houses of Parliament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043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all offices in both Houses touch on SI procedure: both Journal Offices, both Table Offices and various committees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track an SI one needs to know when different committees typically meet, when they publish reports, where they publish reports and how to interpret those reports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Plus you need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know about a number of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forms of publication from Hansard to Early Day Motions to division records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outside found it impossible to track the journey of an SI through Parliament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 Members of Parliament may have struggled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researchers in the library found it difficult to impossible to answer enquiries on 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99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information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managers. We think this is an information management 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information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management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often no-one’s job</a:t>
            </a:r>
          </a:p>
        </p:txBody>
      </p:sp>
    </p:spTree>
    <p:extLst>
      <p:ext uri="{BB962C8B-B14F-4D97-AF65-F5344CB8AC3E}">
        <p14:creationId xmlns:p14="http://schemas.microsoft.com/office/powerpoint/2010/main" val="1167147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At this point we turn to our trusty iceberg metaphor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Making websites is easy. Making visualisations is easy. Querying data is easy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Making a data platform and models that can cope with parliamentary business and flex as Parliament flexes is harder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Managing the information is harder still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Managing the information when it’s not in anyone’s job description starts to get impossible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82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And changing that means changing job descriptions and union negotiations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And you pretty quickly reach the event horizon of the possible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problem is more</a:t>
            </a:r>
            <a:r>
              <a:rPr lang="en-US" baseline="0" dirty="0"/>
              <a:t> than just jobs and roles.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78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C965-E35C-423F-8CB7-A89D8982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1BCED-3F76-4A6F-9DBD-810B57998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9014A-CEBE-492C-A508-3D43F5EA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E4E1-FD84-42F9-BA16-8C4B3D697DB0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5F61-6DF2-46C6-8D60-53A3A4DD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CE590-F3DC-4D4A-946C-4BE99059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4574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55FA-0E6D-4844-B56B-4C5B53EA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FD7C-3D6E-483E-AB57-EFA6EF661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B12A8-B4D4-461C-A456-1CFBB72C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675E-3C1C-4CEF-846B-D0EB7EF6C4AD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7E4D-E86C-45E5-A7A7-66685FE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894C2-8F74-4D4B-8CC6-2CBC8458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261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87BC-2D82-499B-A060-B8EB44A5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1F42B-8812-4E14-A05F-9FB91897E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31FDB-AFD8-4CCD-A128-2431A451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3F8F2-A197-4500-9F34-ECDBAC5E9CF3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2B080-5372-4530-8C0D-7881C36B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D790D-90A0-4E01-9A40-6EA00B0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5450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BD0A-4C68-4D24-B2AF-96DCCE17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BEF72-6036-466A-ABA2-B76CB97A4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C2910-5AA1-4359-9ADD-D9D725EBC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33CE4-D6DF-4BF6-B7C6-199A302C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45A8-CC50-4048-9A8D-6EEBA007AA7D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6348F-1866-4F53-8608-E9B4CA50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43483-9712-4C50-8D7D-5A4A9049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57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6420-C55A-496F-8AF4-AC1E3D96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EB88-5D3F-476C-B4F0-F0C35525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241BA-B17E-4C3E-BF75-E43A67A5C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C1782-5FBA-4F93-8B8A-1392AD7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B524E-F5B7-4926-B35A-0FA56F0F4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4A900-C19F-45A5-87A0-26D3D574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D4C4-9377-4539-BAF0-0356074DEB73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A14FF-5223-42FF-BD4C-0262FF95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6314C-6A42-41B9-A62C-C26A3C24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1144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00E9-2E6F-461D-84AB-07B9770B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93B00-1BDB-467F-A439-6829DA36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32B3-5BD5-44FC-B958-14CE541665E8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0C5A3-7607-4246-B319-954A8602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8A5D3-D5A1-4EC2-8D85-5A5CE2EF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7040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DBCAB-6AB4-4EB9-ACC2-23CFAADD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7CD74-2335-43F7-A5B5-A982074D3AB2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5A131-847C-4797-9B34-2F044AED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07403-4CA9-4F40-9D85-8DBFDBB5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5671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4D9F-D42D-4109-886D-98CD1371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7586-5761-41B3-859B-74A2CF9E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6D858-88E4-4A83-B3FE-D1C8B0E0D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263AC-16E1-406E-9A6C-AD2F866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82E8-A8ED-42CC-8B52-AFCFAA5F5382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C4B44-3593-4CC1-ADA1-1B540BBA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5724A-ED32-479E-8A8E-9DF69EEB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79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3728-0F46-4E9D-956A-AB851F91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0E367-8CCB-4384-B598-936DB99E5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3C494-5784-4A60-9069-9EDD60DFF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2BC40-8165-4A28-993F-1ED7609A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794EF-A458-4A7B-A708-BD5E6CAF94B4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72BE6-5C8B-4103-A342-BB07F8C4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49F61-7B64-4DBC-A6DB-BB65D836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7819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8405-A403-423E-9445-5544A58E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20B7A-2AAA-498C-951B-594A3E8FD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0C5D-4A07-49CA-9BB1-F9D860B6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9E6B-3CED-4A20-B30B-B88211F2AEA3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C4D7A-1698-454A-B193-A3498BDD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C450-4574-43BB-BC52-97316381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020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59B24-F3B1-44E0-980D-F6EEC736D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8D07C-867F-4DA7-898B-44B1277D9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F6538-EC9C-416F-9069-59302635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42EC-C588-4309-A06C-08D0A85FF369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3CCE-CC6E-4141-82A1-5086E395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55982-14CF-4894-8DEF-0B7754FB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4944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 Standar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28700" y="2133726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28700" y="3579876"/>
            <a:ext cx="6781800" cy="300083"/>
          </a:xfrm>
        </p:spPr>
        <p:txBody>
          <a:bodyPr tIns="0" bIns="0" anchor="t" anchorCtr="0">
            <a:spAutoFit/>
          </a:bodyPr>
          <a:lstStyle>
            <a:lvl1pPr marL="0" indent="0" algn="l">
              <a:buNone/>
              <a:defRPr sz="1950" b="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5276" y="4457700"/>
            <a:ext cx="1426801" cy="323165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28700" y="3888486"/>
            <a:ext cx="6781800" cy="276999"/>
          </a:xfrm>
        </p:spPr>
        <p:txBody>
          <a:bodyPr tIns="0" bIns="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</p:spTree>
    <p:extLst>
      <p:ext uri="{BB962C8B-B14F-4D97-AF65-F5344CB8AC3E}">
        <p14:creationId xmlns:p14="http://schemas.microsoft.com/office/powerpoint/2010/main" val="3943308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 Multiple Presenter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28700" y="2000250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28700" y="3359782"/>
            <a:ext cx="2285999" cy="253916"/>
          </a:xfrm>
        </p:spPr>
        <p:txBody>
          <a:bodyPr wrap="square" tIns="0" bIns="0" anchor="t" anchorCtr="0">
            <a:spAutoFit/>
          </a:bodyPr>
          <a:lstStyle>
            <a:lvl1pPr marL="0" indent="0" algn="l">
              <a:buNone/>
              <a:defRPr sz="1650" b="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5276" y="4457700"/>
            <a:ext cx="1301959" cy="300082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28700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3" name="Text Placehold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71102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4" name="Text Placehold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113505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5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571102" y="3359782"/>
            <a:ext cx="2286001" cy="240030"/>
          </a:xfrm>
        </p:spPr>
        <p:txBody>
          <a:bodyPr wrap="square" tIns="0" bIns="0">
            <a:noAutofit/>
          </a:bodyPr>
          <a:lstStyle>
            <a:lvl1pPr marL="0" indent="0">
              <a:lnSpc>
                <a:spcPts val="1800"/>
              </a:lnSpc>
              <a:buNone/>
              <a:defRPr sz="1650" b="1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113505" y="3359783"/>
            <a:ext cx="2286001" cy="240030"/>
          </a:xfrm>
        </p:spPr>
        <p:txBody>
          <a:bodyPr wrap="square" tIns="0" bIns="0">
            <a:noAutofit/>
          </a:bodyPr>
          <a:lstStyle>
            <a:lvl1pPr marL="0" indent="0">
              <a:lnSpc>
                <a:spcPts val="1800"/>
              </a:lnSpc>
              <a:buNone/>
              <a:defRPr sz="1650" b="1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2889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8700" y="2133726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28700" y="3579876"/>
            <a:ext cx="6781800" cy="682238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1950" b="1" baseline="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Professional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065276" y="4457700"/>
            <a:ext cx="1426801" cy="323165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</p:spTree>
    <p:extLst>
      <p:ext uri="{BB962C8B-B14F-4D97-AF65-F5344CB8AC3E}">
        <p14:creationId xmlns:p14="http://schemas.microsoft.com/office/powerpoint/2010/main" val="1829073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02377" y="225999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8003286" cy="461665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1600200" y="1272779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600200" y="2328848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1597895" y="335987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5829300" y="127050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5829300" y="2330132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829300" y="335987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02377" y="1227827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02377" y="327830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925332" y="225999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925332" y="1227827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925332" y="327830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57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4572000" y="0"/>
            <a:ext cx="4572000" cy="5144142"/>
            <a:chOff x="6096000" y="0"/>
            <a:chExt cx="6096000" cy="6858856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97"/>
            <a:stretch/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6096000" y="856"/>
              <a:ext cx="6096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3867150" cy="830997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1" y="1085850"/>
            <a:ext cx="3008313" cy="3508773"/>
          </a:xfrm>
        </p:spPr>
        <p:txBody>
          <a:bodyPr>
            <a:normAutofit/>
          </a:bodyPr>
          <a:lstStyle>
            <a:lvl1pPr marL="214313" indent="-214313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47527" y="1143000"/>
            <a:ext cx="8001000" cy="35433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429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33400" y="1143000"/>
            <a:ext cx="8001000" cy="348615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6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3400" y="1143000"/>
            <a:ext cx="3867150" cy="34861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24400" y="1143000"/>
            <a:ext cx="3792782" cy="34861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38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204789"/>
            <a:ext cx="4876800" cy="4389836"/>
          </a:xfrm>
        </p:spPr>
        <p:txBody>
          <a:bodyPr/>
          <a:lstStyle>
            <a:lvl1pPr marL="0" indent="0">
              <a:buNone/>
              <a:defRPr sz="28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2" y="1143000"/>
            <a:ext cx="3008313" cy="34516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05978"/>
            <a:ext cx="2971800" cy="830997"/>
          </a:xfrm>
        </p:spPr>
        <p:txBody>
          <a:bodyPr anchor="t" anchorCtr="0">
            <a:sp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0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143000"/>
            <a:ext cx="5486400" cy="302894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1398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40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3400" y="1143000"/>
            <a:ext cx="2133600" cy="177165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7358" y="1143000"/>
            <a:ext cx="5715000" cy="35718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79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800350"/>
            <a:ext cx="9144000" cy="23431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280035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629025" y="493410"/>
            <a:ext cx="1885950" cy="2596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875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960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4231280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291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085850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00050" y="331359"/>
            <a:ext cx="744855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Contact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27677" y="1085850"/>
            <a:ext cx="3657600" cy="1428750"/>
          </a:xfrm>
          <a:prstGeom prst="rect">
            <a:avLst/>
          </a:prstGeom>
        </p:spPr>
        <p:txBody>
          <a:bodyPr/>
          <a:lstStyle>
            <a:lvl1pPr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3143250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70527" y="3122701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71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332380" y="2971800"/>
            <a:ext cx="268346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514350" y="2171700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24" y="2971800"/>
            <a:ext cx="2686027" cy="1428750"/>
          </a:xfrm>
          <a:prstGeom prst="rect">
            <a:avLst/>
          </a:prstGeom>
        </p:spPr>
        <p:txBody>
          <a:bodyPr/>
          <a:lstStyle>
            <a:lvl1pPr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971800"/>
            <a:ext cx="2661649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362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14450"/>
            <a:ext cx="9144000" cy="3257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707144"/>
            <a:ext cx="7616952" cy="600164"/>
          </a:xfrm>
        </p:spPr>
        <p:txBody>
          <a:bodyPr/>
          <a:lstStyle>
            <a:lvl1pPr algn="l">
              <a:defRPr sz="3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657350"/>
            <a:ext cx="7620000" cy="2800350"/>
          </a:xfrm>
          <a:prstGeom prst="rect">
            <a:avLst/>
          </a:prstGeom>
        </p:spPr>
        <p:txBody>
          <a:bodyPr/>
          <a:lstStyle>
            <a:lvl1pPr>
              <a:defRPr sz="1650" b="0" baseline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68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2877B-878C-4FB3-B9DF-F4AB37DF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F2D64-8F41-43D3-B5FA-F1D1A06EB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AFB0-CE53-49C3-BB59-3EC59391C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8269E-B62C-48ED-9455-48DD4B2C38A9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5516-CDF6-430F-8991-4385F6BFF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0A660-8917-4C83-8F0E-CD9F2F8F7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84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8001000" cy="4616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800100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482252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tx2"/>
                </a:solidFill>
              </a:rPr>
              <a:t>CRS-</a:t>
            </a:r>
            <a:fld id="{B37785A8-F070-4A6F-BAC6-C5AC464C9587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33400" y="4795897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4767263"/>
            <a:ext cx="20574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ts val="100"/>
        </a:spcBef>
        <a:buClr>
          <a:schemeClr val="tx2"/>
        </a:buClr>
        <a:buSzPct val="110000"/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ts val="100"/>
        </a:spcBef>
        <a:buClr>
          <a:srgbClr val="0F3C64"/>
        </a:buClr>
        <a:buSzPct val="80000"/>
        <a:buFont typeface="Courier New" panose="02070309020205020404" pitchFamily="49" charset="0"/>
        <a:buChar char="o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1"/>
            <a:ext cx="9143999" cy="29135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45860"/>
            <a:ext cx="8302752" cy="60016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dirty="0"/>
              <a:t>CLICK TO ADD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4821176"/>
            <a:ext cx="5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rgbClr val="0F3C64"/>
                </a:solidFill>
              </a:rPr>
              <a:t>CRS-</a:t>
            </a:r>
            <a:fld id="{A798AE97-4723-4AF0-A5A7-F75CD8ADE799}" type="slidenum">
              <a:rPr lang="en-US" sz="900" smtClean="0">
                <a:solidFill>
                  <a:srgbClr val="0F3C64"/>
                </a:solidFill>
              </a:rPr>
              <a:pPr algn="l"/>
              <a:t>‹#›</a:t>
            </a:fld>
            <a:endParaRPr lang="en-US" sz="900" dirty="0">
              <a:solidFill>
                <a:srgbClr val="0F3C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4767263"/>
            <a:ext cx="20574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hf sldNum="0" hdr="0" dt="0"/>
  <p:txStyles>
    <p:titleStyle>
      <a:lvl1pPr algn="ctr" defTabSz="914378" rtl="0" eaLnBrk="1" latinLnBrk="0" hangingPunct="1"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ts val="0"/>
        </a:spcBef>
        <a:buFont typeface="Arial" panose="020B0604020202020204" pitchFamily="34" charset="0"/>
        <a:buNone/>
        <a:defRPr sz="2600" kern="1200">
          <a:solidFill>
            <a:srgbClr val="0F3C64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-112050" y="407504"/>
            <a:ext cx="9368100" cy="299924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616323" y="1152600"/>
            <a:ext cx="76761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</a:rPr>
              <a:t>Parliamentary Library and Research Services</a:t>
            </a:r>
            <a:endParaRPr sz="3600" b="1" dirty="0"/>
          </a:p>
        </p:txBody>
      </p:sp>
      <p:sp>
        <p:nvSpPr>
          <p:cNvPr id="70" name="Google Shape;70;p14"/>
          <p:cNvSpPr txBox="1"/>
          <p:nvPr/>
        </p:nvSpPr>
        <p:spPr>
          <a:xfrm>
            <a:off x="616323" y="2226612"/>
            <a:ext cx="7377301" cy="69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Towards an agenda for the next decade</a:t>
            </a:r>
            <a:endParaRPr sz="2000" dirty="0"/>
          </a:p>
        </p:txBody>
      </p:sp>
      <p:sp>
        <p:nvSpPr>
          <p:cNvPr id="71" name="Google Shape;71;p14"/>
          <p:cNvSpPr txBox="1"/>
          <p:nvPr/>
        </p:nvSpPr>
        <p:spPr>
          <a:xfrm>
            <a:off x="616323" y="2536557"/>
            <a:ext cx="2835000" cy="9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October 6-8, 2021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90514B-2225-F14D-8AD3-42D45025497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25E1DB-8457-4A06-A287-E3B7A4B4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5" y="4350015"/>
            <a:ext cx="3509880" cy="6456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7A68FB-498F-4A8E-80BE-E4F710EA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7" y="4297851"/>
            <a:ext cx="2721636" cy="7499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396510"/>
            <a:ext cx="9368100" cy="3633323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US" sz="60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Your Finance Department controls your information management</a:t>
            </a:r>
            <a:endParaRPr sz="6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6" y="103910"/>
            <a:ext cx="6602866" cy="44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2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12694"/>
            <a:ext cx="9368100" cy="3609048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318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Binding</a:t>
            </a:r>
            <a:r>
              <a:rPr lang="en-US" sz="7200" dirty="0"/>
              <a:t> </a:t>
            </a:r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correct contexts</a:t>
            </a:r>
          </a:p>
          <a:p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3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12" y="99399"/>
            <a:ext cx="5992447" cy="436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5" y="252080"/>
            <a:ext cx="8853621" cy="380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6387D8-BBC5-4244-83C4-5D3BB5E53407}"/>
              </a:ext>
            </a:extLst>
          </p:cNvPr>
          <p:cNvSpPr txBox="1"/>
          <p:nvPr/>
        </p:nvSpPr>
        <p:spPr>
          <a:xfrm>
            <a:off x="2880190" y="4177491"/>
            <a:ext cx="426865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Image credit: </a:t>
            </a:r>
            <a:r>
              <a:rPr lang="en-GB" sz="1050" b="0" i="0" dirty="0">
                <a:solidFill>
                  <a:srgbClr val="000000"/>
                </a:solidFill>
                <a:effectLst/>
                <a:latin typeface="+mn-lt"/>
              </a:rPr>
              <a:t>Introducing </a:t>
            </a:r>
            <a:r>
              <a:rPr lang="en-GB" sz="1050" b="0" i="0" dirty="0" err="1">
                <a:solidFill>
                  <a:srgbClr val="000000"/>
                </a:solidFill>
                <a:effectLst/>
                <a:latin typeface="+mn-lt"/>
              </a:rPr>
              <a:t>EventStorming</a:t>
            </a:r>
            <a:r>
              <a:rPr lang="en-GB" sz="1050" b="0" i="0" dirty="0">
                <a:solidFill>
                  <a:srgbClr val="000000"/>
                </a:solidFill>
                <a:effectLst/>
                <a:latin typeface="+mn-lt"/>
              </a:rPr>
              <a:t>, Alberto </a:t>
            </a:r>
            <a:r>
              <a:rPr lang="en-GB" sz="1050" b="0" i="0" dirty="0" err="1">
                <a:solidFill>
                  <a:srgbClr val="000000"/>
                </a:solidFill>
                <a:effectLst/>
                <a:latin typeface="+mn-lt"/>
              </a:rPr>
              <a:t>Brandolini</a:t>
            </a:r>
            <a:endParaRPr lang="en-GB" sz="1050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8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3" y="215931"/>
            <a:ext cx="3171779" cy="2505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77" y="581427"/>
            <a:ext cx="3442325" cy="2719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52" y="2541225"/>
            <a:ext cx="2954300" cy="18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09903"/>
            <a:ext cx="9368100" cy="360504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01759" y="1490450"/>
            <a:ext cx="8340479" cy="252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procedure model</a:t>
            </a:r>
          </a:p>
          <a:p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8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b="596"/>
          <a:stretch/>
        </p:blipFill>
        <p:spPr>
          <a:xfrm>
            <a:off x="738880" y="305814"/>
            <a:ext cx="7679563" cy="42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49"/>
            <a:ext cx="9368100" cy="353355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25173" y="1475482"/>
            <a:ext cx="8340479" cy="132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en-US" sz="3600" dirty="0"/>
              <a:t> </a:t>
            </a:r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maps</a:t>
            </a:r>
          </a:p>
          <a:p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6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 b="2243"/>
          <a:stretch/>
        </p:blipFill>
        <p:spPr>
          <a:xfrm>
            <a:off x="1162877" y="102318"/>
            <a:ext cx="6649279" cy="42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27383"/>
            <a:ext cx="9368100" cy="2822712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1" y="338424"/>
            <a:ext cx="8340479" cy="121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defRPr/>
            </a:pPr>
            <a:r>
              <a:rPr lang="en-US" sz="54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Making parliamentary procedure machine readable</a:t>
            </a:r>
            <a:endParaRPr sz="5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58418" y="3250096"/>
            <a:ext cx="5645426" cy="8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defRPr/>
            </a:pPr>
            <a:r>
              <a:rPr lang="en-CA" b="1" dirty="0"/>
              <a:t>Anya Somerville &amp; Michael Smethurst</a:t>
            </a:r>
          </a:p>
          <a:p>
            <a:pPr lvl="0">
              <a:defRPr/>
            </a:pPr>
            <a:r>
              <a:rPr lang="en-CA" dirty="0"/>
              <a:t>Parliament of the United Kingdom</a:t>
            </a:r>
            <a:endParaRPr lang="en-CA" b="1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x-non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6" y="4526438"/>
            <a:ext cx="1831805" cy="336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FC099-937B-4581-883B-C36655F7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735" y="4467139"/>
            <a:ext cx="143878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88225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803521" y="523436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Is this Rules as Code?</a:t>
            </a:r>
            <a:endParaRPr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1616794"/>
            <a:ext cx="1523532" cy="25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128017"/>
            <a:ext cx="7730423" cy="42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27383"/>
            <a:ext cx="9368100" cy="3588025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224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Parliament is not complicated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1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55" y="128332"/>
            <a:ext cx="4460914" cy="46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17443"/>
            <a:ext cx="9368100" cy="3617843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48544" y="560933"/>
            <a:ext cx="8340479" cy="263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cult of user needs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7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17443"/>
            <a:ext cx="9368100" cy="3607905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249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 what did we build?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" y="121318"/>
            <a:ext cx="7368421" cy="43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9" y="111023"/>
            <a:ext cx="7594169" cy="42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10" y="159204"/>
            <a:ext cx="6384040" cy="43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07505"/>
            <a:ext cx="9368100" cy="3607904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63780" y="663332"/>
            <a:ext cx="8340479" cy="23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Querying for precedence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4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" y="121318"/>
            <a:ext cx="7368421" cy="43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4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555390"/>
            <a:ext cx="7772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6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323669"/>
            <a:ext cx="3766737" cy="353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86" y="323669"/>
            <a:ext cx="4017364" cy="37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5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29" y="114597"/>
            <a:ext cx="6358295" cy="41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lang="en-GB" sz="2800" kern="12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8" y="427717"/>
            <a:ext cx="8587453" cy="3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36970"/>
            <a:ext cx="9368100" cy="357667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293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CA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problem we were trying to solve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3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18" y="150695"/>
            <a:ext cx="666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5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20787"/>
            <a:ext cx="9368100" cy="3625232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74535"/>
            <a:ext cx="8340479" cy="354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CA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importance of well-managed information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2" y="99267"/>
            <a:ext cx="7676599" cy="42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2" y="99267"/>
            <a:ext cx="7676599" cy="4201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2" y="99268"/>
            <a:ext cx="7533306" cy="41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&amp; Standard Slides">
  <a:themeElements>
    <a:clrScheme name="CRS Graphics">
      <a:dk1>
        <a:srgbClr val="0A0E10"/>
      </a:dk1>
      <a:lt1>
        <a:srgbClr val="FFFFFF"/>
      </a:lt1>
      <a:dk2>
        <a:srgbClr val="013865"/>
      </a:dk2>
      <a:lt2>
        <a:srgbClr val="9B945F"/>
      </a:lt2>
      <a:accent1>
        <a:srgbClr val="418FE1"/>
      </a:accent1>
      <a:accent2>
        <a:srgbClr val="C8102E"/>
      </a:accent2>
      <a:accent3>
        <a:srgbClr val="F1B434"/>
      </a:accent3>
      <a:accent4>
        <a:srgbClr val="7060A8"/>
      </a:accent4>
      <a:accent5>
        <a:srgbClr val="238E7E"/>
      </a:accent5>
      <a:accent6>
        <a:srgbClr val="D36127"/>
      </a:accent6>
      <a:hlink>
        <a:srgbClr val="418FE1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estion &amp; Contact Slides">
  <a:themeElements>
    <a:clrScheme name="CRS Graphics">
      <a:dk1>
        <a:srgbClr val="0A0E10"/>
      </a:dk1>
      <a:lt1>
        <a:srgbClr val="FFFFFF"/>
      </a:lt1>
      <a:dk2>
        <a:srgbClr val="013865"/>
      </a:dk2>
      <a:lt2>
        <a:srgbClr val="9B945F"/>
      </a:lt2>
      <a:accent1>
        <a:srgbClr val="418FE1"/>
      </a:accent1>
      <a:accent2>
        <a:srgbClr val="C8102E"/>
      </a:accent2>
      <a:accent3>
        <a:srgbClr val="F1B434"/>
      </a:accent3>
      <a:accent4>
        <a:srgbClr val="7060A8"/>
      </a:accent4>
      <a:accent5>
        <a:srgbClr val="238E7E"/>
      </a:accent5>
      <a:accent6>
        <a:srgbClr val="D36127"/>
      </a:accent6>
      <a:hlink>
        <a:srgbClr val="418FE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12627</TotalTime>
  <Words>1653</Words>
  <Application>Microsoft Office PowerPoint</Application>
  <PresentationFormat>On-screen Show (16:9)</PresentationFormat>
  <Paragraphs>227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Times New Roman</vt:lpstr>
      <vt:lpstr>Simple Light</vt:lpstr>
      <vt:lpstr>1_Office Theme</vt:lpstr>
      <vt:lpstr>Cover &amp; Standard Slides</vt:lpstr>
      <vt:lpstr>Question &amp; Contact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Bebbington, Sonia : LOP-BDP</dc:creator>
  <cp:lastModifiedBy>SOMERVILLE, Anya</cp:lastModifiedBy>
  <cp:revision>127</cp:revision>
  <dcterms:modified xsi:type="dcterms:W3CDTF">2021-09-27T16:40:36Z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bd367d-9e3b-49e5-aa9a-caafdafee3aa_Enabled">
    <vt:lpwstr>true</vt:lpwstr>
  </property>
  <property fmtid="{D5CDD505-2E9C-101B-9397-08002B2CF9AE}" pid="3" name="MSIP_Label_65bd367d-9e3b-49e5-aa9a-caafdafee3aa_SetDate">
    <vt:lpwstr>2021-09-02T11:52:06Z</vt:lpwstr>
  </property>
  <property fmtid="{D5CDD505-2E9C-101B-9397-08002B2CF9AE}" pid="4" name="MSIP_Label_65bd367d-9e3b-49e5-aa9a-caafdafee3aa_Method">
    <vt:lpwstr>Standard</vt:lpwstr>
  </property>
  <property fmtid="{D5CDD505-2E9C-101B-9397-08002B2CF9AE}" pid="5" name="MSIP_Label_65bd367d-9e3b-49e5-aa9a-caafdafee3aa_Name">
    <vt:lpwstr>65bd367d-9e3b-49e5-aa9a-caafdafee3aa</vt:lpwstr>
  </property>
  <property fmtid="{D5CDD505-2E9C-101B-9397-08002B2CF9AE}" pid="6" name="MSIP_Label_65bd367d-9e3b-49e5-aa9a-caafdafee3aa_SiteId">
    <vt:lpwstr>9be3e276-28d8-4cd8-8f84-02cf1911da9c</vt:lpwstr>
  </property>
  <property fmtid="{D5CDD505-2E9C-101B-9397-08002B2CF9AE}" pid="7" name="MSIP_Label_65bd367d-9e3b-49e5-aa9a-caafdafee3aa_ActionId">
    <vt:lpwstr>34ea01ff-928b-458b-bd3d-d4a9f38bbaa8</vt:lpwstr>
  </property>
  <property fmtid="{D5CDD505-2E9C-101B-9397-08002B2CF9AE}" pid="8" name="MSIP_Label_65bd367d-9e3b-49e5-aa9a-caafdafee3aa_ContentBits">
    <vt:lpwstr>0</vt:lpwstr>
  </property>
</Properties>
</file>